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3" r:id="rId2"/>
    <p:sldId id="292" r:id="rId3"/>
    <p:sldId id="362" r:id="rId4"/>
    <p:sldId id="361" r:id="rId5"/>
    <p:sldId id="360" r:id="rId6"/>
    <p:sldId id="359" r:id="rId7"/>
    <p:sldId id="314" r:id="rId8"/>
  </p:sldIdLst>
  <p:sldSz cx="12192000" cy="6858000"/>
  <p:notesSz cx="6858000" cy="9774238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97FF"/>
    <a:srgbClr val="00006C"/>
    <a:srgbClr val="000099"/>
    <a:srgbClr val="FF19C3"/>
    <a:srgbClr val="CC0099"/>
    <a:srgbClr val="FF9900"/>
    <a:srgbClr val="C495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130" d="100"/>
          <a:sy n="130" d="100"/>
        </p:scale>
        <p:origin x="912" y="54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υθύμιος Σταμούλης" userId="b998ede8-6447-4e46-ab9c-432829488d1d" providerId="ADAL" clId="{541BDA28-E6FC-47EE-81C7-074C84AC3F2A}"/>
    <pc:docChg chg="undo custSel modSld">
      <pc:chgData name="Ευθύμιος Σταμούλης" userId="b998ede8-6447-4e46-ab9c-432829488d1d" providerId="ADAL" clId="{541BDA28-E6FC-47EE-81C7-074C84AC3F2A}" dt="2026-06-07T16:16:42.213" v="42" actId="6549"/>
      <pc:docMkLst>
        <pc:docMk/>
      </pc:docMkLst>
      <pc:sldChg chg="addSp delSp modSp mod">
        <pc:chgData name="Ευθύμιος Σταμούλης" userId="b998ede8-6447-4e46-ab9c-432829488d1d" providerId="ADAL" clId="{541BDA28-E6FC-47EE-81C7-074C84AC3F2A}" dt="2026-06-07T16:15:55.608" v="36" actId="478"/>
        <pc:sldMkLst>
          <pc:docMk/>
          <pc:sldMk cId="0" sldId="292"/>
        </pc:sldMkLst>
        <pc:spChg chg="del">
          <ac:chgData name="Ευθύμιος Σταμούλης" userId="b998ede8-6447-4e46-ab9c-432829488d1d" providerId="ADAL" clId="{541BDA28-E6FC-47EE-81C7-074C84AC3F2A}" dt="2026-06-07T16:15:36.757" v="32" actId="478"/>
          <ac:spMkLst>
            <pc:docMk/>
            <pc:sldMk cId="0" sldId="292"/>
            <ac:spMk id="15362" creationId="{A9E90E94-F9DC-4AE8-9FD9-F36B17E2C6EF}"/>
          </ac:spMkLst>
        </pc:spChg>
        <pc:picChg chg="add del mod">
          <ac:chgData name="Ευθύμιος Σταμούλης" userId="b998ede8-6447-4e46-ab9c-432829488d1d" providerId="ADAL" clId="{541BDA28-E6FC-47EE-81C7-074C84AC3F2A}" dt="2026-06-07T16:15:55.608" v="36" actId="478"/>
          <ac:picMkLst>
            <pc:docMk/>
            <pc:sldMk cId="0" sldId="292"/>
            <ac:picMk id="3" creationId="{D71BB473-226A-43C3-B506-866577B1D38D}"/>
          </ac:picMkLst>
        </pc:picChg>
      </pc:sldChg>
      <pc:sldChg chg="modSp mod">
        <pc:chgData name="Ευθύμιος Σταμούλης" userId="b998ede8-6447-4e46-ab9c-432829488d1d" providerId="ADAL" clId="{541BDA28-E6FC-47EE-81C7-074C84AC3F2A}" dt="2026-06-07T16:15:23.841" v="31" actId="20577"/>
        <pc:sldMkLst>
          <pc:docMk/>
          <pc:sldMk cId="0" sldId="313"/>
        </pc:sldMkLst>
        <pc:spChg chg="mod">
          <ac:chgData name="Ευθύμιος Σταμούλης" userId="b998ede8-6447-4e46-ab9c-432829488d1d" providerId="ADAL" clId="{541BDA28-E6FC-47EE-81C7-074C84AC3F2A}" dt="2026-06-07T16:15:23.841" v="31" actId="20577"/>
          <ac:spMkLst>
            <pc:docMk/>
            <pc:sldMk cId="0" sldId="313"/>
            <ac:spMk id="9" creationId="{F348F3C5-80B8-4224-ABA9-A28B43341BB8}"/>
          </ac:spMkLst>
        </pc:spChg>
      </pc:sldChg>
      <pc:sldChg chg="modSp mod">
        <pc:chgData name="Ευθύμιος Σταμούλης" userId="b998ede8-6447-4e46-ab9c-432829488d1d" providerId="ADAL" clId="{541BDA28-E6FC-47EE-81C7-074C84AC3F2A}" dt="2026-06-07T16:16:42.213" v="42" actId="6549"/>
        <pc:sldMkLst>
          <pc:docMk/>
          <pc:sldMk cId="0" sldId="314"/>
        </pc:sldMkLst>
        <pc:spChg chg="mod">
          <ac:chgData name="Ευθύμιος Σταμούλης" userId="b998ede8-6447-4e46-ab9c-432829488d1d" providerId="ADAL" clId="{541BDA28-E6FC-47EE-81C7-074C84AC3F2A}" dt="2026-06-07T16:16:42.213" v="42" actId="6549"/>
          <ac:spMkLst>
            <pc:docMk/>
            <pc:sldMk cId="0" sldId="314"/>
            <ac:spMk id="8" creationId="{449D5D43-2A24-42B6-A9E5-E7AC3ECDD39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26">
            <a:extLst>
              <a:ext uri="{FF2B5EF4-FFF2-40B4-BE49-F238E27FC236}">
                <a16:creationId xmlns:a16="http://schemas.microsoft.com/office/drawing/2014/main" id="{D7A47536-A100-4745-81EE-454DCA244C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291" name="Rectangle 1027">
            <a:extLst>
              <a:ext uri="{FF2B5EF4-FFF2-40B4-BE49-F238E27FC236}">
                <a16:creationId xmlns:a16="http://schemas.microsoft.com/office/drawing/2014/main" id="{FA8A715F-81A9-4A82-A997-224ACA75ECA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292" name="Rectangle 1028">
            <a:extLst>
              <a:ext uri="{FF2B5EF4-FFF2-40B4-BE49-F238E27FC236}">
                <a16:creationId xmlns:a16="http://schemas.microsoft.com/office/drawing/2014/main" id="{B0E20619-87EE-4406-9B34-3CBCBA43655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2293" name="Rectangle 1029">
            <a:extLst>
              <a:ext uri="{FF2B5EF4-FFF2-40B4-BE49-F238E27FC236}">
                <a16:creationId xmlns:a16="http://schemas.microsoft.com/office/drawing/2014/main" id="{B51EB3F3-1899-4DC3-908D-3415C590538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85288"/>
            <a:ext cx="29718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E2F4967-183D-437B-9E73-6C641EA6D65E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>
            <a:extLst>
              <a:ext uri="{FF2B5EF4-FFF2-40B4-BE49-F238E27FC236}">
                <a16:creationId xmlns:a16="http://schemas.microsoft.com/office/drawing/2014/main" id="{CC0FBB22-EB95-402E-A120-7249B64F8A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>
            <a:extLst>
              <a:ext uri="{FF2B5EF4-FFF2-40B4-BE49-F238E27FC236}">
                <a16:creationId xmlns:a16="http://schemas.microsoft.com/office/drawing/2014/main" id="{DCF73AE0-8C10-4BAD-807C-8DBBDFFFCC9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231CBFC-2844-4F28-9291-EA76175943A4}" type="datetimeFigureOut">
              <a:rPr lang="el-GR"/>
              <a:pPr>
                <a:defRPr/>
              </a:pPr>
              <a:t>7/6/2026</a:t>
            </a:fld>
            <a:endParaRPr lang="el-GR"/>
          </a:p>
        </p:txBody>
      </p:sp>
      <p:sp>
        <p:nvSpPr>
          <p:cNvPr id="4" name="3 - Θέση εικόνας διαφάνειας">
            <a:extLst>
              <a:ext uri="{FF2B5EF4-FFF2-40B4-BE49-F238E27FC236}">
                <a16:creationId xmlns:a16="http://schemas.microsoft.com/office/drawing/2014/main" id="{9E050730-BDFD-4DB6-9802-4D43652715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71450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>
            <a:extLst>
              <a:ext uri="{FF2B5EF4-FFF2-40B4-BE49-F238E27FC236}">
                <a16:creationId xmlns:a16="http://schemas.microsoft.com/office/drawing/2014/main" id="{AA1350D2-AC99-4045-8E6A-FF2C80259A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643438"/>
            <a:ext cx="5486400" cy="4397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>
            <a:extLst>
              <a:ext uri="{FF2B5EF4-FFF2-40B4-BE49-F238E27FC236}">
                <a16:creationId xmlns:a16="http://schemas.microsoft.com/office/drawing/2014/main" id="{F43EDF57-02F5-4079-AFD2-78D8568588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71800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>
            <a:extLst>
              <a:ext uri="{FF2B5EF4-FFF2-40B4-BE49-F238E27FC236}">
                <a16:creationId xmlns:a16="http://schemas.microsoft.com/office/drawing/2014/main" id="{63D11C4F-79C6-4BF9-88DC-6CB0C7C65C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283700"/>
            <a:ext cx="2971800" cy="4889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1693DD-2C95-4A5F-9F70-BCA0ABDD73B1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>
            <a:extLst>
              <a:ext uri="{FF2B5EF4-FFF2-40B4-BE49-F238E27FC236}">
                <a16:creationId xmlns:a16="http://schemas.microsoft.com/office/drawing/2014/main" id="{C99C50E6-0FBD-4019-9772-743A94A18A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6A07DD-701D-43DE-88F2-44DED0E5CDE2}" type="slidenum">
              <a:rPr lang="en-US" altLang="el-GR" sz="1200"/>
              <a:pPr/>
              <a:t>2</a:t>
            </a:fld>
            <a:endParaRPr lang="en-US" altLang="el-GR" sz="1200"/>
          </a:p>
        </p:txBody>
      </p:sp>
      <p:sp>
        <p:nvSpPr>
          <p:cNvPr id="21507" name="Rectangle 1">
            <a:extLst>
              <a:ext uri="{FF2B5EF4-FFF2-40B4-BE49-F238E27FC236}">
                <a16:creationId xmlns:a16="http://schemas.microsoft.com/office/drawing/2014/main" id="{F219A25E-68F9-4706-B432-8ED8A20EA7D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71450" y="741363"/>
            <a:ext cx="6515100" cy="36655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49435841-E81B-46DA-B3C4-9B9274A0C41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685800" y="4641850"/>
            <a:ext cx="5487988" cy="43973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0A4E1-40F6-4514-8542-68675B9EF3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446121-A0D6-40B5-8660-059ED6D786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3BAF01-B761-472C-BBD4-5C79DF9F9F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322F9-84DC-47B1-9654-441C4FF4B97B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23552482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B5392AA-1611-482A-B092-77A1F35089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A9A915-F106-4962-AF34-51C26730A6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C81CF3-6042-4A32-AEB6-5F27D86415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30D51-C7B3-4CA6-BA29-E4E883938BEC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7029480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C5E1B6-ED8B-421D-AF03-7191D84839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36EFB4-2C3D-4B50-9B8A-F8983F31FE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68B4D5D-2B37-4420-99B2-CCB4296C4D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27A4D-8851-413D-9ECF-128A01F136D7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4106572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F5C98E28-CF44-4415-8495-02EE64A16C8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8329" y="6146496"/>
            <a:ext cx="12144672" cy="711504"/>
          </a:xfrm>
          <a:prstGeom prst="rect">
            <a:avLst/>
          </a:prstGeom>
          <a:solidFill>
            <a:srgbClr val="9797FF"/>
          </a:solidFill>
          <a:ln w="25560">
            <a:solidFill>
              <a:schemeClr val="tx1"/>
            </a:solidFill>
            <a:round/>
            <a:headEnd/>
            <a:tailEnd/>
          </a:ln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1400" b="1" dirty="0">
                <a:latin typeface="+mj-lt"/>
                <a:cs typeface="Arial" charset="0"/>
              </a:rPr>
              <a:t>Διεύθυνση Πρωτοβάθμιας Εκπαίδευσης Β Αθήνας, </a:t>
            </a:r>
          </a:p>
          <a:p>
            <a:pPr algn="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1400" b="1" dirty="0">
                <a:cs typeface="Arial" charset="0"/>
              </a:rPr>
              <a:t>Επόπτης Ποιότητας Εκπαίδευσης ΔΙΠΕ Β Αθήνας, </a:t>
            </a:r>
          </a:p>
          <a:p>
            <a:pPr algn="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1400" b="1" dirty="0">
                <a:cs typeface="Arial" charset="0"/>
              </a:rPr>
              <a:t>Σώμα Συμβούλων Εκπαίδευσης ΔΙΠΕ Β Αθήνας</a:t>
            </a:r>
            <a:endParaRPr lang="en-US" altLang="el-GR" sz="1400" dirty="0">
              <a:solidFill>
                <a:srgbClr val="FF0000"/>
              </a:solidFill>
            </a:endParaRP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6A5CEE3-2F5C-482A-9EC7-B34DCA3F57E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58" y="-27384"/>
            <a:ext cx="11880121" cy="1097189"/>
          </a:xfrm>
          <a:prstGeom prst="rect">
            <a:avLst/>
          </a:prstGeom>
        </p:spPr>
      </p:pic>
      <p:sp>
        <p:nvSpPr>
          <p:cNvPr id="7" name="Line 4">
            <a:extLst>
              <a:ext uri="{FF2B5EF4-FFF2-40B4-BE49-F238E27FC236}">
                <a16:creationId xmlns:a16="http://schemas.microsoft.com/office/drawing/2014/main" id="{F6891685-78A1-4415-81CB-8B2359A2D60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-27384"/>
            <a:ext cx="12192000" cy="0"/>
          </a:xfrm>
          <a:prstGeom prst="line">
            <a:avLst/>
          </a:prstGeom>
          <a:noFill/>
          <a:ln w="5076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06B45604-975C-48FD-BCF6-4605F6C71FE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1093642"/>
            <a:ext cx="12192000" cy="0"/>
          </a:xfrm>
          <a:prstGeom prst="line">
            <a:avLst/>
          </a:prstGeom>
          <a:noFill/>
          <a:ln w="5076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620717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EBE418-67FE-49C1-89CD-BBEE270685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C47C3F-3015-483D-A226-68261B3659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EB091B-11C0-447C-8361-30746E87F5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DB0CD-968C-4417-9EE1-0B567C103D1A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84191458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CEEC70-7084-490F-A295-A7C2F1E42C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437A14-C63F-40AD-9716-F867FA25F5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4B5AD4-E186-4E34-8294-CC7BF301B7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25497-1781-4840-980C-C294BF052142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84956056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02C520-F45F-4754-B116-D816BEE753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539884-7938-4869-95B2-05E2E0793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0BA60F-7EE4-46D9-B177-06FFEC8ECC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789E46-1607-460A-9D5F-95ABF214666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21832469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EC88F97-4387-4F08-B9CB-E4660CCE3E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32E1AA-998E-4EF1-A8DE-8DD84CC69E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6F01A4-5D0F-4A79-B7F1-8DF1938567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4AFC6-39B1-4FA2-A9E1-49F09283D795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6400614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F3E77E1-03FD-47EE-8533-AA12AC9F03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8D015A0-B142-47BE-917E-E0B58342C8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D967E91-A516-4C35-BEE6-86E788709A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0AA19-754A-4973-A783-66CDF1589EA3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72027960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6C52F5C-FE84-4B04-A680-AA2D299C5C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232F716-55EC-42AE-B12F-C8EE7E2815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E26423-9A74-4D95-A26F-B26D2D6109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C9D70-9F99-4B2F-8E31-33EAF8C00E7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44727686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564D73-DFC2-4291-B4A5-0AD7E80804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89B522-AB96-4C0A-977C-3074DD33A1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0E857E-FE7B-4F76-9344-BD657558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1F715-4C67-446C-A1C3-0652401B4568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139601646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185A2F-9724-4B72-BCB8-87FCFCDB88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7D98F60-C898-466F-90AA-79C48AFE4D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33A8E5-EE1A-44C5-83BC-97A6009574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D67E26-FF88-45E9-BE16-5A381F85604E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977254984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3A5C3B-FCDE-4F89-83AF-A4E5A706CD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τον τίτλο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E2F4186-2BC6-49D2-AF58-48EF8F6A95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/>
              <a:t>Δεύτερου επιπέδου</a:t>
            </a:r>
          </a:p>
          <a:p>
            <a:pPr lvl="2"/>
            <a:r>
              <a:rPr lang="el-GR" altLang="el-GR"/>
              <a:t>Τρίτου επιπέδου</a:t>
            </a:r>
          </a:p>
          <a:p>
            <a:pPr lvl="3"/>
            <a:r>
              <a:rPr lang="el-GR" altLang="el-GR"/>
              <a:t>Τέταρτου επιπέδου</a:t>
            </a:r>
          </a:p>
          <a:p>
            <a:pPr lvl="4"/>
            <a:r>
              <a:rPr lang="el-GR" altLang="el-GR"/>
              <a:t>Πέμπτου επιπέδου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179A648-6563-4BDC-99F2-D86DF689DEB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24B85B4-D807-4B7C-8E28-E4084EB551B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7F6E431-B669-4CAF-8D42-896B134DE9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0A25A10-985C-4530-A526-9593E2F4C3DB}" type="slidenum">
              <a:rPr lang="el-GR" altLang="el-GR"/>
              <a:pPr/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29" r:id="rId1"/>
    <p:sldLayoutId id="2147484830" r:id="rId2"/>
    <p:sldLayoutId id="2147484831" r:id="rId3"/>
    <p:sldLayoutId id="2147484832" r:id="rId4"/>
    <p:sldLayoutId id="2147484833" r:id="rId5"/>
    <p:sldLayoutId id="2147484834" r:id="rId6"/>
    <p:sldLayoutId id="2147484835" r:id="rId7"/>
    <p:sldLayoutId id="2147484836" r:id="rId8"/>
    <p:sldLayoutId id="2147484837" r:id="rId9"/>
    <p:sldLayoutId id="2147484838" r:id="rId10"/>
    <p:sldLayoutId id="2147484839" r:id="rId11"/>
    <p:sldLayoutId id="2147484840" r:id="rId12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>
            <a:extLst>
              <a:ext uri="{FF2B5EF4-FFF2-40B4-BE49-F238E27FC236}">
                <a16:creationId xmlns:a16="http://schemas.microsoft.com/office/drawing/2014/main" id="{AE5B3943-05E7-4853-A8EB-5616BF801F0D}"/>
              </a:ext>
            </a:extLst>
          </p:cNvPr>
          <p:cNvSpPr/>
          <p:nvPr/>
        </p:nvSpPr>
        <p:spPr>
          <a:xfrm>
            <a:off x="7032626" y="188913"/>
            <a:ext cx="3527425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l-GR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- Ορθογώνιο">
            <a:extLst>
              <a:ext uri="{FF2B5EF4-FFF2-40B4-BE49-F238E27FC236}">
                <a16:creationId xmlns:a16="http://schemas.microsoft.com/office/drawing/2014/main" id="{CE9D3256-6855-4971-9865-94EF90653F60}"/>
              </a:ext>
            </a:extLst>
          </p:cNvPr>
          <p:cNvSpPr/>
          <p:nvPr/>
        </p:nvSpPr>
        <p:spPr>
          <a:xfrm>
            <a:off x="3287714" y="2997201"/>
            <a:ext cx="5761037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14340" name="7 - Ορθογώνιο">
            <a:extLst>
              <a:ext uri="{FF2B5EF4-FFF2-40B4-BE49-F238E27FC236}">
                <a16:creationId xmlns:a16="http://schemas.microsoft.com/office/drawing/2014/main" id="{CD490124-BAA0-4D4B-A121-FCE9BF919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9651" y="2852738"/>
            <a:ext cx="8137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sz="2000" b="1"/>
              <a:t>  </a:t>
            </a:r>
            <a:endParaRPr lang="en-US" altLang="el-GR" sz="20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1" name="8 - Ορθογώνιο">
            <a:extLst>
              <a:ext uri="{FF2B5EF4-FFF2-40B4-BE49-F238E27FC236}">
                <a16:creationId xmlns:a16="http://schemas.microsoft.com/office/drawing/2014/main" id="{48AD3A46-DF7F-4627-98CA-4BDD56B24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141663"/>
            <a:ext cx="8064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el-GR" altLang="el-GR" b="1">
                <a:cs typeface="Arial" panose="020B0604020202020204" pitchFamily="34" charset="0"/>
              </a:rPr>
              <a:t> </a:t>
            </a:r>
            <a:endParaRPr lang="en-US" altLang="el-GR" b="1">
              <a:cs typeface="Arial" panose="020B0604020202020204" pitchFamily="34" charset="0"/>
            </a:endParaRPr>
          </a:p>
        </p:txBody>
      </p:sp>
      <p:sp>
        <p:nvSpPr>
          <p:cNvPr id="9" name="AutoShape 11">
            <a:extLst>
              <a:ext uri="{FF2B5EF4-FFF2-40B4-BE49-F238E27FC236}">
                <a16:creationId xmlns:a16="http://schemas.microsoft.com/office/drawing/2014/main" id="{F348F3C5-80B8-4224-ABA9-A28B43341BB8}"/>
              </a:ext>
            </a:extLst>
          </p:cNvPr>
          <p:cNvSpPr txBox="1">
            <a:spLocks noChangeArrowheads="1"/>
          </p:cNvSpPr>
          <p:nvPr/>
        </p:nvSpPr>
        <p:spPr>
          <a:xfrm>
            <a:off x="1271464" y="1484313"/>
            <a:ext cx="9793087" cy="4176712"/>
          </a:xfrm>
          <a:prstGeom prst="horizontalScroll">
            <a:avLst>
              <a:gd name="adj" fmla="val 12500"/>
            </a:avLst>
          </a:prstGeom>
          <a:solidFill>
            <a:srgbClr val="8064A2"/>
          </a:solidFill>
          <a:ln w="38100">
            <a:solidFill>
              <a:srgbClr val="F2F2F2"/>
            </a:solidFill>
            <a:rou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el-GR" sz="2800" b="1" dirty="0"/>
              <a:t>Θέμα Εισήγησης :</a:t>
            </a:r>
            <a:r>
              <a:rPr lang="en-US" sz="2800" b="1" dirty="0"/>
              <a:t> </a:t>
            </a:r>
            <a:r>
              <a:rPr lang="el-GR" sz="1200" b="1" dirty="0"/>
              <a:t>……………………</a:t>
            </a:r>
            <a:r>
              <a:rPr lang="el-GR" sz="1200" b="1" dirty="0">
                <a:solidFill>
                  <a:schemeClr val="tx2"/>
                </a:solidFill>
              </a:rPr>
              <a:t> ………………………………………………..</a:t>
            </a:r>
          </a:p>
          <a:p>
            <a:pPr algn="ctr">
              <a:defRPr/>
            </a:pPr>
            <a:endParaRPr lang="el-GR" sz="2800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l-GR" sz="2800" b="1" dirty="0">
                <a:solidFill>
                  <a:schemeClr val="tx2"/>
                </a:solidFill>
              </a:rPr>
              <a:t>Ονοματεπώνυμο Εισηγητή/ων:</a:t>
            </a:r>
            <a:endParaRPr lang="en-US" sz="2800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l-GR" sz="2800" b="1" dirty="0">
                <a:solidFill>
                  <a:schemeClr val="tx2"/>
                </a:solidFill>
              </a:rPr>
              <a:t>………………………………………………………………………………………………………………..……………..</a:t>
            </a:r>
            <a:endParaRPr lang="el-GR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9 - Πίνακας">
            <a:extLst>
              <a:ext uri="{FF2B5EF4-FFF2-40B4-BE49-F238E27FC236}">
                <a16:creationId xmlns:a16="http://schemas.microsoft.com/office/drawing/2014/main" id="{A1165313-84EB-4D94-AD0B-0A2E86AF26A7}"/>
              </a:ext>
            </a:extLst>
          </p:cNvPr>
          <p:cNvGraphicFramePr>
            <a:graphicFrameLocks noGrp="1"/>
          </p:cNvGraphicFramePr>
          <p:nvPr/>
        </p:nvGraphicFramePr>
        <p:xfrm>
          <a:off x="1774826" y="188913"/>
          <a:ext cx="8640763" cy="1262062"/>
        </p:xfrm>
        <a:graphic>
          <a:graphicData uri="http://schemas.openxmlformats.org/drawingml/2006/table">
            <a:tbl>
              <a:tblPr/>
              <a:tblGrid>
                <a:gridCol w="212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62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endParaRPr kumimoji="0" lang="el-G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ΕΛΛΗΝΙΚΗ ΔΗΜΟΚΡΑΤΙΑ</a:t>
                      </a:r>
                      <a:endParaRPr kumimoji="0" lang="el-G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ΥΠΟΥΡΓΕΙΟ ΠΑΙΔΕΙΑΣ, ΘΡΗΣΚΕΥΜΑΤΩΝ ΚΑΙ ΑΘΛΗΤΙΣΜΟΥ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ΔΙΕΘΥΝΣΗ ΠΡΩΤΟΒΑΘΜΙΑΣ ΕΚΠΑΙΔΕΥΣΗΣ Β ΑΘΗΝΑΣ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ΕΠΟΠΤΗΣ ΠΟΙΟΤΗΤΑΣ ΤΗΣ ΕΚΠΑΙΔΕΥΣΗΣ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4351" name="Εικόνα 1">
            <a:extLst>
              <a:ext uri="{FF2B5EF4-FFF2-40B4-BE49-F238E27FC236}">
                <a16:creationId xmlns:a16="http://schemas.microsoft.com/office/drawing/2014/main" id="{07EDDF7F-583E-45B1-8896-7B7EE64508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404813"/>
            <a:ext cx="1007913" cy="100806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1" name="Rectangle 3">
            <a:extLst>
              <a:ext uri="{FF2B5EF4-FFF2-40B4-BE49-F238E27FC236}">
                <a16:creationId xmlns:a16="http://schemas.microsoft.com/office/drawing/2014/main" id="{BEF67426-DB49-44CC-BB7E-6754F56D3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29" y="6146496"/>
            <a:ext cx="12144672" cy="711504"/>
          </a:xfrm>
          <a:prstGeom prst="rect">
            <a:avLst/>
          </a:prstGeom>
          <a:solidFill>
            <a:srgbClr val="9797FF"/>
          </a:solidFill>
          <a:ln w="25560">
            <a:solidFill>
              <a:schemeClr val="tx1"/>
            </a:solidFill>
            <a:round/>
            <a:headEnd/>
            <a:tailEnd/>
          </a:ln>
        </p:spPr>
        <p:txBody>
          <a:bodyPr lIns="90000" tIns="45000" rIns="90000" bIns="45000" anchor="ctr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1400" b="1" dirty="0">
                <a:latin typeface="+mj-lt"/>
                <a:cs typeface="Arial" charset="0"/>
              </a:rPr>
              <a:t>Διεύθυνση Πρωτοβάθμιας Εκπαίδευσης Β Αθήνας, </a:t>
            </a:r>
          </a:p>
          <a:p>
            <a:pPr algn="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1400" b="1" dirty="0">
                <a:cs typeface="Arial" charset="0"/>
              </a:rPr>
              <a:t>Επόπτης Ποιότητας Εκπαίδευσης ΔΙΠΕ Β Αθήνας, </a:t>
            </a:r>
          </a:p>
          <a:p>
            <a:pPr algn="r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l-GR" altLang="el-GR" sz="1400" b="1" dirty="0">
                <a:cs typeface="Arial" charset="0"/>
              </a:rPr>
              <a:t>Σώμα Συμβούλων Εκπαίδευσης ΔΙΠΕ Β Αθήνας</a:t>
            </a:r>
            <a:endParaRPr lang="en-US" altLang="el-GR" sz="1400" dirty="0">
              <a:solidFill>
                <a:srgbClr val="FF0000"/>
              </a:solidFill>
            </a:endParaRPr>
          </a:p>
        </p:txBody>
      </p:sp>
      <p:sp>
        <p:nvSpPr>
          <p:cNvPr id="14" name="Line 4">
            <a:extLst>
              <a:ext uri="{FF2B5EF4-FFF2-40B4-BE49-F238E27FC236}">
                <a16:creationId xmlns:a16="http://schemas.microsoft.com/office/drawing/2014/main" id="{AC2CF459-61ED-4709-9AAC-26E6477F3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-27384"/>
            <a:ext cx="12192000" cy="0"/>
          </a:xfrm>
          <a:prstGeom prst="line">
            <a:avLst/>
          </a:prstGeom>
          <a:noFill/>
          <a:ln w="5076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5" name="Line 4">
            <a:extLst>
              <a:ext uri="{FF2B5EF4-FFF2-40B4-BE49-F238E27FC236}">
                <a16:creationId xmlns:a16="http://schemas.microsoft.com/office/drawing/2014/main" id="{1BC5D48D-65A1-48AD-8AF4-487993171D66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93642"/>
            <a:ext cx="12192000" cy="0"/>
          </a:xfrm>
          <a:prstGeom prst="line">
            <a:avLst/>
          </a:prstGeom>
          <a:noFill/>
          <a:ln w="5076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43604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131993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384139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203331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>
            <a:extLst>
              <a:ext uri="{FF2B5EF4-FFF2-40B4-BE49-F238E27FC236}">
                <a16:creationId xmlns:a16="http://schemas.microsoft.com/office/drawing/2014/main" id="{F9C2F512-2818-43A5-913F-B9AFF5AB27A0}"/>
              </a:ext>
            </a:extLst>
          </p:cNvPr>
          <p:cNvSpPr/>
          <p:nvPr/>
        </p:nvSpPr>
        <p:spPr>
          <a:xfrm>
            <a:off x="3432176" y="4941888"/>
            <a:ext cx="5292725" cy="647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l-GR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id="{449D5D43-2A24-42B6-A9E5-E7AC3ECDD391}"/>
              </a:ext>
            </a:extLst>
          </p:cNvPr>
          <p:cNvSpPr txBox="1">
            <a:spLocks noChangeArrowheads="1"/>
          </p:cNvSpPr>
          <p:nvPr/>
        </p:nvSpPr>
        <p:spPr>
          <a:xfrm>
            <a:off x="911424" y="2636838"/>
            <a:ext cx="10081119" cy="3744912"/>
          </a:xfrm>
          <a:prstGeom prst="horizontalScroll">
            <a:avLst>
              <a:gd name="adj" fmla="val 12500"/>
            </a:avLst>
          </a:prstGeom>
          <a:solidFill>
            <a:srgbClr val="8064A2"/>
          </a:solidFill>
          <a:ln w="38100">
            <a:solidFill>
              <a:srgbClr val="F2F2F2"/>
            </a:solidFill>
            <a:rou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el-GR" sz="2800" b="1" dirty="0"/>
              <a:t>Θέμα Εισήγησης: </a:t>
            </a:r>
            <a:r>
              <a:rPr lang="el-GR" sz="2800" b="1" dirty="0">
                <a:solidFill>
                  <a:schemeClr val="tx2"/>
                </a:solidFill>
              </a:rPr>
              <a:t>…………………………………………………………………………. </a:t>
            </a:r>
          </a:p>
          <a:p>
            <a:pPr algn="ctr">
              <a:defRPr/>
            </a:pPr>
            <a:endParaRPr lang="el-GR" sz="2800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el-GR" sz="2800" b="1" dirty="0">
                <a:solidFill>
                  <a:schemeClr val="tx2"/>
                </a:solidFill>
              </a:rPr>
              <a:t>Ονοματεπώνυμο Εισηγητή/ων: ………………………………………</a:t>
            </a:r>
            <a:endParaRPr lang="el-GR" sz="2800" kern="0" dirty="0">
              <a:solidFill>
                <a:schemeClr val="tx2"/>
              </a:solidFill>
            </a:endParaRPr>
          </a:p>
        </p:txBody>
      </p:sp>
      <p:graphicFrame>
        <p:nvGraphicFramePr>
          <p:cNvPr id="6" name="5 - Πίνακας">
            <a:extLst>
              <a:ext uri="{FF2B5EF4-FFF2-40B4-BE49-F238E27FC236}">
                <a16:creationId xmlns:a16="http://schemas.microsoft.com/office/drawing/2014/main" id="{D68455CF-D08E-4EC7-803B-4FEE2A5484E2}"/>
              </a:ext>
            </a:extLst>
          </p:cNvPr>
          <p:cNvGraphicFramePr>
            <a:graphicFrameLocks noGrp="1"/>
          </p:cNvGraphicFramePr>
          <p:nvPr/>
        </p:nvGraphicFramePr>
        <p:xfrm>
          <a:off x="1524001" y="188914"/>
          <a:ext cx="8893175" cy="1512887"/>
        </p:xfrm>
        <a:graphic>
          <a:graphicData uri="http://schemas.openxmlformats.org/drawingml/2006/table">
            <a:tbl>
              <a:tblPr/>
              <a:tblGrid>
                <a:gridCol w="218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28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endParaRPr kumimoji="0" lang="el-GR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endParaRPr kumimoji="0" lang="el-G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ΕΛΛΗΝΙΚΗ ΔΗΜΟΚΡΑΤΙΑ</a:t>
                      </a:r>
                      <a:endParaRPr kumimoji="0" lang="el-G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Times New Roman" pitchFamily="18" charset="0"/>
                          <a:cs typeface="Calibri" pitchFamily="34" charset="0"/>
                        </a:rPr>
                        <a:t>ΥΠΟΥΡΓΕΙΟ ΠΑΙΔΕΙΑΣ, ΘΡΗΣΚΕΥΜΑΤΩΝ ΚΑΙ ΑΘΛΗΤΙΣΜΟΥ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 pitchFamily="18" charset="0"/>
                        <a:cs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ΔΙΕΘΥΝΣΗ ΠΡΩΤΟΒΑΘΜΙΑΣ ΕΚΠΑΙΔΕΥΣΗΣ Β ΑΘΗΝΑΣ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-1260475" algn="l"/>
                        </a:tabLst>
                      </a:pPr>
                      <a:r>
                        <a:rPr kumimoji="0" lang="el-G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ΕΠΟΠΤΗΣ ΠΟΙΟΤΗΤΑΣ ΤΗΣ ΕΚΠΑΙΔΕΥΣΗΣ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9468" name="Εικόνα 1">
            <a:extLst>
              <a:ext uri="{FF2B5EF4-FFF2-40B4-BE49-F238E27FC236}">
                <a16:creationId xmlns:a16="http://schemas.microsoft.com/office/drawing/2014/main" id="{99D1D227-3E06-41AB-9076-C6C0600514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260350"/>
            <a:ext cx="1223962" cy="915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</TotalTime>
  <Words>77</Words>
  <Application>Microsoft Office PowerPoint</Application>
  <PresentationFormat>Ευρεία οθόνη</PresentationFormat>
  <Paragraphs>22</Paragraphs>
  <Slides>7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Times New Roman</vt:lpstr>
      <vt:lpstr>Arial</vt:lpstr>
      <vt:lpstr>Calibri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econoTopica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2o ΣΥΝΕΔΡΙΟ</dc:creator>
  <cp:lastModifiedBy>Ευθύμιος Σταμούλης</cp:lastModifiedBy>
  <cp:revision>183</cp:revision>
  <dcterms:created xsi:type="dcterms:W3CDTF">2001-01-22T18:34:10Z</dcterms:created>
  <dcterms:modified xsi:type="dcterms:W3CDTF">2026-06-07T16:16:50Z</dcterms:modified>
</cp:coreProperties>
</file>