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2" r:id="rId3"/>
    <p:sldId id="265" r:id="rId4"/>
    <p:sldId id="266" r:id="rId5"/>
    <p:sldId id="267" r:id="rId6"/>
    <p:sldId id="268"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AD"/>
    <a:srgbClr val="FFFFBB"/>
    <a:srgbClr val="FFFFB3"/>
    <a:srgbClr val="FFFFB2"/>
    <a:srgbClr val="A3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49" d="100"/>
          <a:sy n="149" d="100"/>
        </p:scale>
        <p:origin x="612" y="120"/>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Ευθύμιος Σταμούλης" userId="b998ede8-6447-4e46-ab9c-432829488d1d" providerId="ADAL" clId="{78CC35F3-0E6B-435A-8F99-0CE2CE9A7362}"/>
    <pc:docChg chg="undo custSel addSld modSld">
      <pc:chgData name="Ευθύμιος Σταμούλης" userId="b998ede8-6447-4e46-ab9c-432829488d1d" providerId="ADAL" clId="{78CC35F3-0E6B-435A-8F99-0CE2CE9A7362}" dt="2026-06-09T21:57:51.293" v="66" actId="3626"/>
      <pc:docMkLst>
        <pc:docMk/>
      </pc:docMkLst>
      <pc:sldChg chg="modSp mod">
        <pc:chgData name="Ευθύμιος Σταμούλης" userId="b998ede8-6447-4e46-ab9c-432829488d1d" providerId="ADAL" clId="{78CC35F3-0E6B-435A-8F99-0CE2CE9A7362}" dt="2026-06-03T06:25:10.354" v="15" actId="27636"/>
        <pc:sldMkLst>
          <pc:docMk/>
          <pc:sldMk cId="273635122" sldId="262"/>
        </pc:sldMkLst>
        <pc:spChg chg="mod">
          <ac:chgData name="Ευθύμιος Σταμούλης" userId="b998ede8-6447-4e46-ab9c-432829488d1d" providerId="ADAL" clId="{78CC35F3-0E6B-435A-8F99-0CE2CE9A7362}" dt="2026-06-03T06:24:55.683" v="3" actId="20577"/>
          <ac:spMkLst>
            <pc:docMk/>
            <pc:sldMk cId="273635122" sldId="262"/>
            <ac:spMk id="2" creationId="{60A63979-DF1C-4FC0-BD4C-4FD9E6886154}"/>
          </ac:spMkLst>
        </pc:spChg>
        <pc:spChg chg="mod">
          <ac:chgData name="Ευθύμιος Σταμούλης" userId="b998ede8-6447-4e46-ab9c-432829488d1d" providerId="ADAL" clId="{78CC35F3-0E6B-435A-8F99-0CE2CE9A7362}" dt="2026-06-03T06:25:10.354" v="15" actId="27636"/>
          <ac:spMkLst>
            <pc:docMk/>
            <pc:sldMk cId="273635122" sldId="262"/>
            <ac:spMk id="3" creationId="{8549E66E-D32A-40CF-B1F5-DE2AD7AAE60F}"/>
          </ac:spMkLst>
        </pc:spChg>
      </pc:sldChg>
      <pc:sldChg chg="modSp add mod">
        <pc:chgData name="Ευθύμιος Σταμούλης" userId="b998ede8-6447-4e46-ab9c-432829488d1d" providerId="ADAL" clId="{78CC35F3-0E6B-435A-8F99-0CE2CE9A7362}" dt="2026-06-03T06:25:54.906" v="33" actId="1076"/>
        <pc:sldMkLst>
          <pc:docMk/>
          <pc:sldMk cId="465336618" sldId="265"/>
        </pc:sldMkLst>
        <pc:spChg chg="mod">
          <ac:chgData name="Ευθύμιος Σταμούλης" userId="b998ede8-6447-4e46-ab9c-432829488d1d" providerId="ADAL" clId="{78CC35F3-0E6B-435A-8F99-0CE2CE9A7362}" dt="2026-06-03T06:25:54.906" v="33" actId="1076"/>
          <ac:spMkLst>
            <pc:docMk/>
            <pc:sldMk cId="465336618" sldId="265"/>
            <ac:spMk id="3" creationId="{8549E66E-D32A-40CF-B1F5-DE2AD7AAE60F}"/>
          </ac:spMkLst>
        </pc:spChg>
      </pc:sldChg>
      <pc:sldChg chg="modSp add mod">
        <pc:chgData name="Ευθύμιος Σταμούλης" userId="b998ede8-6447-4e46-ab9c-432829488d1d" providerId="ADAL" clId="{78CC35F3-0E6B-435A-8F99-0CE2CE9A7362}" dt="2026-06-03T06:26:28.591" v="43" actId="27636"/>
        <pc:sldMkLst>
          <pc:docMk/>
          <pc:sldMk cId="1982003652" sldId="266"/>
        </pc:sldMkLst>
        <pc:spChg chg="mod">
          <ac:chgData name="Ευθύμιος Σταμούλης" userId="b998ede8-6447-4e46-ab9c-432829488d1d" providerId="ADAL" clId="{78CC35F3-0E6B-435A-8F99-0CE2CE9A7362}" dt="2026-06-03T06:26:28.591" v="43" actId="27636"/>
          <ac:spMkLst>
            <pc:docMk/>
            <pc:sldMk cId="1982003652" sldId="266"/>
            <ac:spMk id="3" creationId="{8549E66E-D32A-40CF-B1F5-DE2AD7AAE60F}"/>
          </ac:spMkLst>
        </pc:spChg>
      </pc:sldChg>
      <pc:sldChg chg="modSp add mod">
        <pc:chgData name="Ευθύμιος Σταμούλης" userId="b998ede8-6447-4e46-ab9c-432829488d1d" providerId="ADAL" clId="{78CC35F3-0E6B-435A-8F99-0CE2CE9A7362}" dt="2026-06-03T06:27:19.212" v="53" actId="20577"/>
        <pc:sldMkLst>
          <pc:docMk/>
          <pc:sldMk cId="2210530908" sldId="267"/>
        </pc:sldMkLst>
        <pc:spChg chg="mod">
          <ac:chgData name="Ευθύμιος Σταμούλης" userId="b998ede8-6447-4e46-ab9c-432829488d1d" providerId="ADAL" clId="{78CC35F3-0E6B-435A-8F99-0CE2CE9A7362}" dt="2026-06-03T06:27:13.052" v="51" actId="14100"/>
          <ac:spMkLst>
            <pc:docMk/>
            <pc:sldMk cId="2210530908" sldId="267"/>
            <ac:spMk id="2" creationId="{60A63979-DF1C-4FC0-BD4C-4FD9E6886154}"/>
          </ac:spMkLst>
        </pc:spChg>
        <pc:spChg chg="mod">
          <ac:chgData name="Ευθύμιος Σταμούλης" userId="b998ede8-6447-4e46-ab9c-432829488d1d" providerId="ADAL" clId="{78CC35F3-0E6B-435A-8F99-0CE2CE9A7362}" dt="2026-06-03T06:27:19.212" v="53" actId="20577"/>
          <ac:spMkLst>
            <pc:docMk/>
            <pc:sldMk cId="2210530908" sldId="267"/>
            <ac:spMk id="3" creationId="{8549E66E-D32A-40CF-B1F5-DE2AD7AAE60F}"/>
          </ac:spMkLst>
        </pc:spChg>
      </pc:sldChg>
      <pc:sldChg chg="modSp add mod">
        <pc:chgData name="Ευθύμιος Σταμούλης" userId="b998ede8-6447-4e46-ab9c-432829488d1d" providerId="ADAL" clId="{78CC35F3-0E6B-435A-8F99-0CE2CE9A7362}" dt="2026-06-09T21:57:51.293" v="66" actId="3626"/>
        <pc:sldMkLst>
          <pc:docMk/>
          <pc:sldMk cId="157715389" sldId="268"/>
        </pc:sldMkLst>
        <pc:spChg chg="mod">
          <ac:chgData name="Ευθύμιος Σταμούλης" userId="b998ede8-6447-4e46-ab9c-432829488d1d" providerId="ADAL" clId="{78CC35F3-0E6B-435A-8F99-0CE2CE9A7362}" dt="2026-06-03T06:27:40.376" v="56"/>
          <ac:spMkLst>
            <pc:docMk/>
            <pc:sldMk cId="157715389" sldId="268"/>
            <ac:spMk id="2" creationId="{60A63979-DF1C-4FC0-BD4C-4FD9E6886154}"/>
          </ac:spMkLst>
        </pc:spChg>
        <pc:spChg chg="mod">
          <ac:chgData name="Ευθύμιος Σταμούλης" userId="b998ede8-6447-4e46-ab9c-432829488d1d" providerId="ADAL" clId="{78CC35F3-0E6B-435A-8F99-0CE2CE9A7362}" dt="2026-06-09T21:57:51.293" v="66" actId="3626"/>
          <ac:spMkLst>
            <pc:docMk/>
            <pc:sldMk cId="157715389" sldId="268"/>
            <ac:spMk id="3" creationId="{8549E66E-D32A-40CF-B1F5-DE2AD7AAE60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191344" y="6356350"/>
            <a:ext cx="1657400" cy="365125"/>
          </a:xfrm>
        </p:spPr>
        <p:txBody>
          <a:bodyPr/>
          <a:lstStyle/>
          <a:p>
            <a:endParaRPr lang="es-ES" altLang="el-GR" dirty="0"/>
          </a:p>
        </p:txBody>
      </p:sp>
      <p:sp>
        <p:nvSpPr>
          <p:cNvPr id="3" name="Footer Placeholder 2"/>
          <p:cNvSpPr>
            <a:spLocks noGrp="1"/>
          </p:cNvSpPr>
          <p:nvPr>
            <p:ph type="ftr" sz="quarter" idx="11"/>
          </p:nvPr>
        </p:nvSpPr>
        <p:spPr/>
        <p:txBody>
          <a:bodyPr/>
          <a:lstStyle>
            <a:lvl1pPr>
              <a:defRPr>
                <a:latin typeface="Segoe UI Variable Small" pitchFamily="2" charset="0"/>
                <a:ea typeface="Roboto" panose="02000000000000000000" pitchFamily="2" charset="0"/>
              </a:defRPr>
            </a:lvl1p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4" name="Slide Number Placeholder 3"/>
          <p:cNvSpPr>
            <a:spLocks noGrp="1"/>
          </p:cNvSpPr>
          <p:nvPr>
            <p:ph type="sldNum" sz="quarter" idx="12"/>
          </p:nvPr>
        </p:nvSpPr>
        <p:spPr/>
        <p:txBody>
          <a:bodyPr/>
          <a:lstStyle/>
          <a:p>
            <a:fld id="{16CEBFBC-5805-4DEB-A0EE-7F5CE1FD69D8}" type="slidenum">
              <a:rPr lang="es-ES" altLang="el-GR" smtClean="0"/>
              <a:pPr/>
              <a:t>‹#›</a:t>
            </a:fld>
            <a:endParaRPr lang="es-ES" altLang="el-GR"/>
          </a:p>
        </p:txBody>
      </p:sp>
    </p:spTree>
    <p:extLst>
      <p:ext uri="{BB962C8B-B14F-4D97-AF65-F5344CB8AC3E}">
        <p14:creationId xmlns:p14="http://schemas.microsoft.com/office/powerpoint/2010/main" val="2782157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endParaRPr lang="es-ES" altLang="el-GR"/>
          </a:p>
        </p:txBody>
      </p:sp>
      <p:sp>
        <p:nvSpPr>
          <p:cNvPr id="5" name="Footer Placeholder 4"/>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6" name="Slide Number Placeholder 5"/>
          <p:cNvSpPr>
            <a:spLocks noGrp="1"/>
          </p:cNvSpPr>
          <p:nvPr>
            <p:ph type="sldNum" sz="quarter" idx="12"/>
          </p:nvPr>
        </p:nvSpPr>
        <p:spPr/>
        <p:txBody>
          <a:bodyPr/>
          <a:lstStyle/>
          <a:p>
            <a:fld id="{D6406509-FAB7-43E1-B733-55D965C46F97}" type="slidenum">
              <a:rPr lang="es-ES" altLang="el-GR" smtClean="0"/>
              <a:pPr/>
              <a:t>‹#›</a:t>
            </a:fld>
            <a:endParaRPr lang="es-ES" altLang="el-GR"/>
          </a:p>
        </p:txBody>
      </p:sp>
    </p:spTree>
    <p:extLst>
      <p:ext uri="{BB962C8B-B14F-4D97-AF65-F5344CB8AC3E}">
        <p14:creationId xmlns:p14="http://schemas.microsoft.com/office/powerpoint/2010/main" val="2146150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endParaRPr lang="es-ES" altLang="el-GR"/>
          </a:p>
        </p:txBody>
      </p:sp>
      <p:sp>
        <p:nvSpPr>
          <p:cNvPr id="5" name="Footer Placeholder 4"/>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6" name="Slide Number Placeholder 5"/>
          <p:cNvSpPr>
            <a:spLocks noGrp="1"/>
          </p:cNvSpPr>
          <p:nvPr>
            <p:ph type="sldNum" sz="quarter" idx="12"/>
          </p:nvPr>
        </p:nvSpPr>
        <p:spPr/>
        <p:txBody>
          <a:bodyPr/>
          <a:lstStyle/>
          <a:p>
            <a:fld id="{B7D97981-6E7B-420F-9461-8DBF6BF57527}" type="slidenum">
              <a:rPr lang="es-ES" altLang="el-GR" smtClean="0"/>
              <a:pPr/>
              <a:t>‹#›</a:t>
            </a:fld>
            <a:endParaRPr lang="es-ES" altLang="el-GR"/>
          </a:p>
        </p:txBody>
      </p:sp>
    </p:spTree>
    <p:extLst>
      <p:ext uri="{BB962C8B-B14F-4D97-AF65-F5344CB8AC3E}">
        <p14:creationId xmlns:p14="http://schemas.microsoft.com/office/powerpoint/2010/main" val="846333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endParaRPr lang="es-ES" altLang="el-GR"/>
          </a:p>
        </p:txBody>
      </p:sp>
      <p:sp>
        <p:nvSpPr>
          <p:cNvPr id="4" name="Footer Placeholder 3"/>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5" name="Slide Number Placeholder 4"/>
          <p:cNvSpPr>
            <a:spLocks noGrp="1"/>
          </p:cNvSpPr>
          <p:nvPr>
            <p:ph type="sldNum" sz="quarter" idx="12"/>
          </p:nvPr>
        </p:nvSpPr>
        <p:spPr/>
        <p:txBody>
          <a:bodyPr/>
          <a:lstStyle/>
          <a:p>
            <a:fld id="{589A4FEB-2FDC-4D22-BC6A-FBBEA8FFC235}" type="slidenum">
              <a:rPr lang="es-ES" altLang="el-GR" smtClean="0"/>
              <a:pPr/>
              <a:t>‹#›</a:t>
            </a:fld>
            <a:endParaRPr lang="es-ES" altLang="el-GR"/>
          </a:p>
        </p:txBody>
      </p:sp>
    </p:spTree>
    <p:extLst>
      <p:ext uri="{BB962C8B-B14F-4D97-AF65-F5344CB8AC3E}">
        <p14:creationId xmlns:p14="http://schemas.microsoft.com/office/powerpoint/2010/main" val="1598489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655762"/>
          </a:xfrm>
        </p:spPr>
        <p:txBody>
          <a:bodyPr anchor="b">
            <a:normAutofit/>
          </a:bodyPr>
          <a:lstStyle>
            <a:lvl1pPr algn="ctr">
              <a:defRPr sz="4000"/>
            </a:lvl1pPr>
          </a:lstStyle>
          <a:p>
            <a:r>
              <a:rPr lang="el-GR" dirty="0"/>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endParaRPr lang="es-ES" altLang="el-GR"/>
          </a:p>
        </p:txBody>
      </p:sp>
      <p:sp>
        <p:nvSpPr>
          <p:cNvPr id="5" name="Footer Placeholder 4"/>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6" name="Slide Number Placeholder 5"/>
          <p:cNvSpPr>
            <a:spLocks noGrp="1"/>
          </p:cNvSpPr>
          <p:nvPr>
            <p:ph type="sldNum" sz="quarter" idx="12"/>
          </p:nvPr>
        </p:nvSpPr>
        <p:spPr/>
        <p:txBody>
          <a:bodyPr/>
          <a:lstStyle/>
          <a:p>
            <a:fld id="{500C2532-DC88-4656-B97F-B80B85884CC4}" type="slidenum">
              <a:rPr lang="es-ES" altLang="el-GR" smtClean="0"/>
              <a:pPr/>
              <a:t>‹#›</a:t>
            </a:fld>
            <a:endParaRPr lang="es-ES" altLang="el-GR"/>
          </a:p>
        </p:txBody>
      </p:sp>
    </p:spTree>
    <p:extLst>
      <p:ext uri="{BB962C8B-B14F-4D97-AF65-F5344CB8AC3E}">
        <p14:creationId xmlns:p14="http://schemas.microsoft.com/office/powerpoint/2010/main" val="2798414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endParaRPr lang="es-ES" altLang="el-GR"/>
          </a:p>
        </p:txBody>
      </p:sp>
      <p:sp>
        <p:nvSpPr>
          <p:cNvPr id="5" name="Footer Placeholder 4"/>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6" name="Slide Number Placeholder 5"/>
          <p:cNvSpPr>
            <a:spLocks noGrp="1"/>
          </p:cNvSpPr>
          <p:nvPr>
            <p:ph type="sldNum" sz="quarter" idx="12"/>
          </p:nvPr>
        </p:nvSpPr>
        <p:spPr/>
        <p:txBody>
          <a:bodyPr/>
          <a:lstStyle/>
          <a:p>
            <a:fld id="{E1A68B33-C015-4025-AC27-7885E83BB55B}" type="slidenum">
              <a:rPr lang="es-ES" altLang="el-GR" smtClean="0"/>
              <a:pPr/>
              <a:t>‹#›</a:t>
            </a:fld>
            <a:endParaRPr lang="es-ES" altLang="el-GR"/>
          </a:p>
        </p:txBody>
      </p:sp>
    </p:spTree>
    <p:extLst>
      <p:ext uri="{BB962C8B-B14F-4D97-AF65-F5344CB8AC3E}">
        <p14:creationId xmlns:p14="http://schemas.microsoft.com/office/powerpoint/2010/main" val="3403494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1575246"/>
          </a:xfrm>
        </p:spPr>
        <p:txBody>
          <a:bodyPr anchor="b">
            <a:normAutofit/>
          </a:bodyPr>
          <a:lstStyle>
            <a:lvl1pP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dirty="0"/>
              <a:t>Στυλ κειμένου υποδείγματος</a:t>
            </a:r>
          </a:p>
        </p:txBody>
      </p:sp>
      <p:sp>
        <p:nvSpPr>
          <p:cNvPr id="4" name="Date Placeholder 3"/>
          <p:cNvSpPr>
            <a:spLocks noGrp="1"/>
          </p:cNvSpPr>
          <p:nvPr>
            <p:ph type="dt" sz="half" idx="10"/>
          </p:nvPr>
        </p:nvSpPr>
        <p:spPr/>
        <p:txBody>
          <a:bodyPr/>
          <a:lstStyle/>
          <a:p>
            <a:endParaRPr lang="es-ES" altLang="el-GR"/>
          </a:p>
        </p:txBody>
      </p:sp>
      <p:sp>
        <p:nvSpPr>
          <p:cNvPr id="5" name="Footer Placeholder 4"/>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6" name="Slide Number Placeholder 5"/>
          <p:cNvSpPr>
            <a:spLocks noGrp="1"/>
          </p:cNvSpPr>
          <p:nvPr>
            <p:ph type="sldNum" sz="quarter" idx="12"/>
          </p:nvPr>
        </p:nvSpPr>
        <p:spPr/>
        <p:txBody>
          <a:bodyPr/>
          <a:lstStyle/>
          <a:p>
            <a:fld id="{B415FDEF-8BFC-4410-9621-9993921BE3BE}" type="slidenum">
              <a:rPr lang="es-ES" altLang="el-GR" smtClean="0"/>
              <a:pPr/>
              <a:t>‹#›</a:t>
            </a:fld>
            <a:endParaRPr lang="es-ES" altLang="el-GR"/>
          </a:p>
        </p:txBody>
      </p:sp>
    </p:spTree>
    <p:extLst>
      <p:ext uri="{BB962C8B-B14F-4D97-AF65-F5344CB8AC3E}">
        <p14:creationId xmlns:p14="http://schemas.microsoft.com/office/powerpoint/2010/main" val="1078219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endParaRPr lang="es-ES" altLang="el-GR"/>
          </a:p>
        </p:txBody>
      </p:sp>
      <p:sp>
        <p:nvSpPr>
          <p:cNvPr id="6" name="Footer Placeholder 5"/>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7" name="Slide Number Placeholder 6"/>
          <p:cNvSpPr>
            <a:spLocks noGrp="1"/>
          </p:cNvSpPr>
          <p:nvPr>
            <p:ph type="sldNum" sz="quarter" idx="12"/>
          </p:nvPr>
        </p:nvSpPr>
        <p:spPr/>
        <p:txBody>
          <a:bodyPr/>
          <a:lstStyle/>
          <a:p>
            <a:fld id="{F4A9A95A-D055-40C6-BF8E-D2B6F7F3FAA7}" type="slidenum">
              <a:rPr lang="es-ES" altLang="el-GR" smtClean="0"/>
              <a:pPr/>
              <a:t>‹#›</a:t>
            </a:fld>
            <a:endParaRPr lang="es-ES" altLang="el-GR"/>
          </a:p>
        </p:txBody>
      </p:sp>
    </p:spTree>
    <p:extLst>
      <p:ext uri="{BB962C8B-B14F-4D97-AF65-F5344CB8AC3E}">
        <p14:creationId xmlns:p14="http://schemas.microsoft.com/office/powerpoint/2010/main" val="3454568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endParaRPr lang="es-ES" altLang="el-GR"/>
          </a:p>
        </p:txBody>
      </p:sp>
      <p:sp>
        <p:nvSpPr>
          <p:cNvPr id="8" name="Footer Placeholder 7"/>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9" name="Slide Number Placeholder 8"/>
          <p:cNvSpPr>
            <a:spLocks noGrp="1"/>
          </p:cNvSpPr>
          <p:nvPr>
            <p:ph type="sldNum" sz="quarter" idx="12"/>
          </p:nvPr>
        </p:nvSpPr>
        <p:spPr/>
        <p:txBody>
          <a:bodyPr/>
          <a:lstStyle/>
          <a:p>
            <a:fld id="{EEB298C8-64A5-421B-9523-5B81C9C1137C}" type="slidenum">
              <a:rPr lang="es-ES" altLang="el-GR" smtClean="0"/>
              <a:pPr/>
              <a:t>‹#›</a:t>
            </a:fld>
            <a:endParaRPr lang="es-ES" altLang="el-GR"/>
          </a:p>
        </p:txBody>
      </p:sp>
    </p:spTree>
    <p:extLst>
      <p:ext uri="{BB962C8B-B14F-4D97-AF65-F5344CB8AC3E}">
        <p14:creationId xmlns:p14="http://schemas.microsoft.com/office/powerpoint/2010/main" val="1201682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endParaRPr lang="es-ES" altLang="el-GR"/>
          </a:p>
        </p:txBody>
      </p:sp>
      <p:sp>
        <p:nvSpPr>
          <p:cNvPr id="6" name="Footer Placeholder 5"/>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7" name="Slide Number Placeholder 6"/>
          <p:cNvSpPr>
            <a:spLocks noGrp="1"/>
          </p:cNvSpPr>
          <p:nvPr>
            <p:ph type="sldNum" sz="quarter" idx="12"/>
          </p:nvPr>
        </p:nvSpPr>
        <p:spPr/>
        <p:txBody>
          <a:bodyPr/>
          <a:lstStyle/>
          <a:p>
            <a:fld id="{06F31BD2-5A19-4FC0-B53A-07F08BE7BCA2}" type="slidenum">
              <a:rPr lang="es-ES" altLang="el-GR" smtClean="0"/>
              <a:pPr/>
              <a:t>‹#›</a:t>
            </a:fld>
            <a:endParaRPr lang="es-ES" altLang="el-GR"/>
          </a:p>
        </p:txBody>
      </p:sp>
    </p:spTree>
    <p:extLst>
      <p:ext uri="{BB962C8B-B14F-4D97-AF65-F5344CB8AC3E}">
        <p14:creationId xmlns:p14="http://schemas.microsoft.com/office/powerpoint/2010/main" val="2403724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endParaRPr lang="es-ES" altLang="el-GR"/>
          </a:p>
        </p:txBody>
      </p:sp>
      <p:sp>
        <p:nvSpPr>
          <p:cNvPr id="6" name="Footer Placeholder 5"/>
          <p:cNvSpPr>
            <a:spLocks noGrp="1"/>
          </p:cNvSpPr>
          <p:nvPr>
            <p:ph type="ftr" sz="quarter" idx="11"/>
          </p:nvPr>
        </p:nvSpPr>
        <p:spPr/>
        <p:txBody>
          <a:bodyPr/>
          <a:lstStyle/>
          <a:p>
            <a:r>
              <a:rPr lang="el-GR" b="1" dirty="0">
                <a:solidFill>
                  <a:srgbClr val="22262A"/>
                </a:solidFill>
              </a:rPr>
              <a:t>ΔΙΕΥΘΥΝΣΗ ΠΡΩΤΟΒΑΘΜΙΑΣ ΕΚΠΑΙΔΕΥΣΗΣ Β΄ΑΘΗΝΑΣ</a:t>
            </a:r>
          </a:p>
          <a:p>
            <a:r>
              <a:rPr lang="el-GR" b="1" dirty="0">
                <a:solidFill>
                  <a:srgbClr val="22262A"/>
                </a:solidFill>
              </a:rPr>
              <a:t>ΕΠΟΠΤΗΣ ΠΟΙΟΤΗΤΑΣ ΤΗΣ ΕΚΠΑΙΔΕΥΣΗΣ  - ΣΩΜΑ ΣΥΜΒΟΥΛΩΝ ΕΚΠΑΙΔΕΥΣΗΣ</a:t>
            </a:r>
          </a:p>
        </p:txBody>
      </p:sp>
      <p:sp>
        <p:nvSpPr>
          <p:cNvPr id="7" name="Slide Number Placeholder 6"/>
          <p:cNvSpPr>
            <a:spLocks noGrp="1"/>
          </p:cNvSpPr>
          <p:nvPr>
            <p:ph type="sldNum" sz="quarter" idx="12"/>
          </p:nvPr>
        </p:nvSpPr>
        <p:spPr/>
        <p:txBody>
          <a:bodyPr/>
          <a:lstStyle/>
          <a:p>
            <a:fld id="{623F300F-8729-49FD-A29C-A41A42A5CCED}" type="slidenum">
              <a:rPr lang="es-ES" altLang="el-GR" smtClean="0"/>
              <a:pPr/>
              <a:t>‹#›</a:t>
            </a:fld>
            <a:endParaRPr lang="es-ES" altLang="el-GR"/>
          </a:p>
        </p:txBody>
      </p:sp>
    </p:spTree>
    <p:extLst>
      <p:ext uri="{BB962C8B-B14F-4D97-AF65-F5344CB8AC3E}">
        <p14:creationId xmlns:p14="http://schemas.microsoft.com/office/powerpoint/2010/main" val="437911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Εικόνα 9">
            <a:extLst>
              <a:ext uri="{FF2B5EF4-FFF2-40B4-BE49-F238E27FC236}">
                <a16:creationId xmlns:a16="http://schemas.microsoft.com/office/drawing/2014/main" id="{8C1B3DB3-2ACC-4724-A18A-45C8C3FDE08F}"/>
              </a:ext>
            </a:extLst>
          </p:cNvPr>
          <p:cNvPicPr>
            <a:picLocks noChangeAspect="1"/>
          </p:cNvPicPr>
          <p:nvPr userDrawn="1"/>
        </p:nvPicPr>
        <p:blipFill>
          <a:blip r:embed="rId13">
            <a:extLst>
              <a:ext uri="{BEBA8EAE-BF5A-486C-A8C5-ECC9F3942E4B}">
                <a14:imgProps xmlns:a14="http://schemas.microsoft.com/office/drawing/2010/main">
                  <a14:imgLayer r:embed="rId14">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0" y="-1"/>
            <a:ext cx="12192000" cy="6858001"/>
          </a:xfrm>
          <a:prstGeom prst="rect">
            <a:avLst/>
          </a:prstGeom>
        </p:spPr>
      </p:pic>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dirty="0"/>
              <a:t>Τίτλος εισήγησης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dirty="0"/>
              <a:t>Στυλ κειμένου υποδείγματος</a:t>
            </a:r>
          </a:p>
          <a:p>
            <a:pPr lvl="1"/>
            <a:r>
              <a:rPr lang="el-GR" dirty="0"/>
              <a:t>Δεύτερο επίπεδο</a:t>
            </a:r>
          </a:p>
          <a:p>
            <a:pPr lvl="2"/>
            <a:r>
              <a:rPr lang="el-GR" dirty="0"/>
              <a:t>Τρίτο επίπεδο</a:t>
            </a:r>
          </a:p>
          <a:p>
            <a:pPr lvl="3"/>
            <a:r>
              <a:rPr lang="el-GR" dirty="0"/>
              <a:t>Τέταρτο επίπεδο</a:t>
            </a:r>
          </a:p>
          <a:p>
            <a:pPr lvl="4"/>
            <a:r>
              <a:rPr lang="el-GR" dirty="0"/>
              <a:t>Πέμπτο επίπεδο</a:t>
            </a:r>
            <a:endParaRPr lang="en-US" dirty="0"/>
          </a:p>
        </p:txBody>
      </p:sp>
      <p:pic>
        <p:nvPicPr>
          <p:cNvPr id="18" name="Εικόνα 17">
            <a:extLst>
              <a:ext uri="{FF2B5EF4-FFF2-40B4-BE49-F238E27FC236}">
                <a16:creationId xmlns:a16="http://schemas.microsoft.com/office/drawing/2014/main" id="{E87C3FDA-764C-4DFE-A00C-7366E70B5280}"/>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0" y="0"/>
            <a:ext cx="12192000" cy="431091"/>
          </a:xfrm>
          <a:prstGeom prst="rect">
            <a:avLst/>
          </a:prstGeom>
          <a:gradFill>
            <a:gsLst>
              <a:gs pos="0">
                <a:schemeClr val="accent1">
                  <a:lumMod val="5000"/>
                  <a:lumOff val="95000"/>
                </a:schemeClr>
              </a:gs>
              <a:gs pos="74000">
                <a:srgbClr val="A3FFFF"/>
              </a:gs>
              <a:gs pos="100000">
                <a:schemeClr val="accent1">
                  <a:lumMod val="45000"/>
                  <a:lumOff val="55000"/>
                </a:schemeClr>
              </a:gs>
              <a:gs pos="100000">
                <a:schemeClr val="accent1">
                  <a:lumMod val="30000"/>
                  <a:lumOff val="70000"/>
                </a:schemeClr>
              </a:gs>
            </a:gsLst>
            <a:lin ang="5400000" scaled="1"/>
          </a:gradFill>
        </p:spPr>
      </p:pic>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BCFD1C-E306-407C-9AE4-579F5BB1F096}" type="slidenum">
              <a:rPr lang="es-ES" altLang="el-GR" smtClean="0"/>
              <a:pPr/>
              <a:t>‹#›</a:t>
            </a:fld>
            <a:endParaRPr lang="es-ES" altLang="el-GR"/>
          </a:p>
        </p:txBody>
      </p:sp>
      <p:sp>
        <p:nvSpPr>
          <p:cNvPr id="5" name="Footer Placeholder 4"/>
          <p:cNvSpPr>
            <a:spLocks noGrp="1"/>
          </p:cNvSpPr>
          <p:nvPr>
            <p:ph type="ftr" sz="quarter" idx="3"/>
          </p:nvPr>
        </p:nvSpPr>
        <p:spPr>
          <a:xfrm>
            <a:off x="3719736" y="6356350"/>
            <a:ext cx="4752528"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b="1" dirty="0">
              <a:solidFill>
                <a:srgbClr val="22262A"/>
              </a:solidFill>
            </a:endParaRP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altLang="el-GR" dirty="0"/>
          </a:p>
        </p:txBody>
      </p:sp>
    </p:spTree>
    <p:extLst>
      <p:ext uri="{BB962C8B-B14F-4D97-AF65-F5344CB8AC3E}">
        <p14:creationId xmlns:p14="http://schemas.microsoft.com/office/powerpoint/2010/main" val="2934129770"/>
      </p:ext>
    </p:extLst>
  </p:cSld>
  <p:clrMap bg1="lt1" tx1="dk1" bg2="lt2" tx2="dk2" accent1="accent1" accent2="accent2" accent3="accent3" accent4="accent4" accent5="accent5" accent6="accent6" hlink="hlink" folHlink="folHlink"/>
  <p:sldLayoutIdLst>
    <p:sldLayoutId id="2147483667" r:id="rId1"/>
    <p:sldLayoutId id="2147483666" r:id="rId2"/>
    <p:sldLayoutId id="2147483661" r:id="rId3"/>
    <p:sldLayoutId id="2147483662" r:id="rId4"/>
    <p:sldLayoutId id="2147483663" r:id="rId5"/>
    <p:sldLayoutId id="2147483664" r:id="rId6"/>
    <p:sldLayoutId id="2147483665"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hyperlink" Target="https://tepopt-pevath.sites.sch.gr/images/2synpevath/Ypodeigma_2ou.docx"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9DA54CC-4DB6-47DB-A74F-3663B8128D8D}"/>
              </a:ext>
            </a:extLst>
          </p:cNvPr>
          <p:cNvSpPr>
            <a:spLocks noGrp="1" noChangeArrowheads="1"/>
          </p:cNvSpPr>
          <p:nvPr>
            <p:ph type="ctrTitle"/>
          </p:nvPr>
        </p:nvSpPr>
        <p:spPr>
          <a:xfrm>
            <a:off x="2135560" y="1412776"/>
            <a:ext cx="7772400" cy="1470025"/>
          </a:xfrm>
        </p:spPr>
        <p:txBody>
          <a:bodyPr anchor="ctr"/>
          <a:lstStyle/>
          <a:p>
            <a:r>
              <a:rPr lang="el-GR" altLang="el-GR" sz="4400" dirty="0">
                <a:solidFill>
                  <a:schemeClr val="tx1"/>
                </a:solidFill>
              </a:rPr>
              <a:t>Τίτλος εισήγησης</a:t>
            </a:r>
            <a:endParaRPr lang="es-ES" altLang="el-GR" sz="4400" dirty="0">
              <a:solidFill>
                <a:schemeClr val="tx1"/>
              </a:solidFill>
            </a:endParaRPr>
          </a:p>
        </p:txBody>
      </p:sp>
      <p:sp>
        <p:nvSpPr>
          <p:cNvPr id="2056" name="Rectangle 8">
            <a:extLst>
              <a:ext uri="{FF2B5EF4-FFF2-40B4-BE49-F238E27FC236}">
                <a16:creationId xmlns:a16="http://schemas.microsoft.com/office/drawing/2014/main" id="{D0D9CCB5-F95B-4179-8350-45F1FAA4668F}"/>
              </a:ext>
            </a:extLst>
          </p:cNvPr>
          <p:cNvSpPr>
            <a:spLocks noGrp="1" noChangeArrowheads="1"/>
          </p:cNvSpPr>
          <p:nvPr>
            <p:ph type="subTitle" idx="1"/>
          </p:nvPr>
        </p:nvSpPr>
        <p:spPr>
          <a:xfrm>
            <a:off x="2783632" y="3429000"/>
            <a:ext cx="6400800" cy="1752600"/>
          </a:xfrm>
        </p:spPr>
        <p:txBody>
          <a:bodyPr/>
          <a:lstStyle/>
          <a:p>
            <a:r>
              <a:rPr lang="el-GR" altLang="el-GR" sz="3200" dirty="0"/>
              <a:t>Συγγραφέας/εις</a:t>
            </a:r>
            <a:endParaRPr lang="es-ES" altLang="el-GR"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A63979-DF1C-4FC0-BD4C-4FD9E6886154}"/>
              </a:ext>
            </a:extLst>
          </p:cNvPr>
          <p:cNvSpPr>
            <a:spLocks noGrp="1"/>
          </p:cNvSpPr>
          <p:nvPr>
            <p:ph type="title"/>
          </p:nvPr>
        </p:nvSpPr>
        <p:spPr/>
        <p:txBody>
          <a:bodyPr/>
          <a:lstStyle/>
          <a:p>
            <a:r>
              <a:rPr lang="el-GR" sz="3600" b="1" kern="100" dirty="0">
                <a:effectLst/>
                <a:latin typeface="Calibri" panose="020F0502020204030204" pitchFamily="34" charset="0"/>
                <a:ea typeface="Calibri" panose="020F0502020204030204" pitchFamily="34" charset="0"/>
                <a:cs typeface="Times New Roman" panose="02020603050405020304" pitchFamily="18" charset="0"/>
              </a:rPr>
              <a:t>Οδηγίες για Προφορικές Ανακοινώσεις</a:t>
            </a:r>
            <a:endParaRPr lang="el-GR" dirty="0"/>
          </a:p>
        </p:txBody>
      </p:sp>
      <p:sp>
        <p:nvSpPr>
          <p:cNvPr id="3" name="Θέση περιεχομένου 2">
            <a:extLst>
              <a:ext uri="{FF2B5EF4-FFF2-40B4-BE49-F238E27FC236}">
                <a16:creationId xmlns:a16="http://schemas.microsoft.com/office/drawing/2014/main" id="{8549E66E-D32A-40CF-B1F5-DE2AD7AAE60F}"/>
              </a:ext>
            </a:extLst>
          </p:cNvPr>
          <p:cNvSpPr>
            <a:spLocks noGrp="1"/>
          </p:cNvSpPr>
          <p:nvPr>
            <p:ph idx="1"/>
          </p:nvPr>
        </p:nvSpPr>
        <p:spPr/>
        <p:txBody>
          <a:bodyPr>
            <a:normAutofit fontScale="85000" lnSpcReduction="20000"/>
          </a:bodyPr>
          <a:lstStyle/>
          <a:p>
            <a:pPr marL="0" indent="0" algn="just">
              <a:lnSpc>
                <a:spcPct val="115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Οι προφορικές ανακοινώσεις θα πραγματοποιηθούν στο πλαίσιο των θεματικών συνεδριών του συνεδρίου, παρουσία μελών της Επιστημονικής Επιτροπής και του κοινού. Κάθε παρουσίαση θα έχει μέγιστη διάρκεια δεκαπέντε (15) λεπτών. Μετά την ολοκλήρωση των παρουσιάσεων κάθε συνεδρίας θα ακολουθήσει χρόνος για ερωτήσεις, σχολιασμό και επιστημονική συζήτηση. Οι συμμετέχοντες παρακαλούνται να τηρούν αυστηρά τον προβλεπόμενο χρόνο, ώστε να διασφαλίζεται η ομαλή διεξαγωγή του προγράμματος.</a:t>
            </a:r>
          </a:p>
          <a:p>
            <a:pPr marL="0" indent="0" algn="just">
              <a:lnSpc>
                <a:spcPct val="115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Η παρουσίαση θα πρέπει να είναι σαφής, δομημένη και επιστημονικά τεκμηριωμένη. Συνιστάται να ακολουθεί την ακόλουθη ακαδημαϊκή δομή:</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Εισαγωγή</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Σκοπός και ερευνητικά ερωτήματα</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Μεθοδολογία</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Αποτελέσματα</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Συζήτηση</a:t>
            </a:r>
          </a:p>
          <a:p>
            <a:pPr marL="342900" lvl="0" indent="-342900" algn="just">
              <a:lnSpc>
                <a:spcPct val="115000"/>
              </a:lnSpc>
              <a:spcAft>
                <a:spcPts val="800"/>
              </a:spcAft>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Συμπεράσματα και προτάσεις</a:t>
            </a:r>
          </a:p>
          <a:p>
            <a:endParaRPr lang="el-GR" dirty="0"/>
          </a:p>
        </p:txBody>
      </p:sp>
    </p:spTree>
    <p:extLst>
      <p:ext uri="{BB962C8B-B14F-4D97-AF65-F5344CB8AC3E}">
        <p14:creationId xmlns:p14="http://schemas.microsoft.com/office/powerpoint/2010/main" val="273635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A63979-DF1C-4FC0-BD4C-4FD9E6886154}"/>
              </a:ext>
            </a:extLst>
          </p:cNvPr>
          <p:cNvSpPr>
            <a:spLocks noGrp="1"/>
          </p:cNvSpPr>
          <p:nvPr>
            <p:ph type="title"/>
          </p:nvPr>
        </p:nvSpPr>
        <p:spPr/>
        <p:txBody>
          <a:bodyPr/>
          <a:lstStyle/>
          <a:p>
            <a:r>
              <a:rPr lang="el-GR" sz="3600" b="1" kern="100" dirty="0">
                <a:effectLst/>
                <a:latin typeface="Calibri" panose="020F0502020204030204" pitchFamily="34" charset="0"/>
                <a:ea typeface="Calibri" panose="020F0502020204030204" pitchFamily="34" charset="0"/>
                <a:cs typeface="Times New Roman" panose="02020603050405020304" pitchFamily="18" charset="0"/>
              </a:rPr>
              <a:t>Οδηγίες για Προφορικές Ανακοινώσεις</a:t>
            </a:r>
            <a:endParaRPr lang="el-GR" dirty="0"/>
          </a:p>
        </p:txBody>
      </p:sp>
      <p:sp>
        <p:nvSpPr>
          <p:cNvPr id="3" name="Θέση περιεχομένου 2">
            <a:extLst>
              <a:ext uri="{FF2B5EF4-FFF2-40B4-BE49-F238E27FC236}">
                <a16:creationId xmlns:a16="http://schemas.microsoft.com/office/drawing/2014/main" id="{8549E66E-D32A-40CF-B1F5-DE2AD7AAE60F}"/>
              </a:ext>
            </a:extLst>
          </p:cNvPr>
          <p:cNvSpPr>
            <a:spLocks noGrp="1"/>
          </p:cNvSpPr>
          <p:nvPr>
            <p:ph idx="1"/>
          </p:nvPr>
        </p:nvSpPr>
        <p:spPr>
          <a:xfrm>
            <a:off x="1631504" y="1484784"/>
            <a:ext cx="8570168" cy="4351338"/>
          </a:xfrm>
        </p:spPr>
        <p:txBody>
          <a:bodyPr>
            <a:normAutofit lnSpcReduction="10000"/>
          </a:bodyPr>
          <a:lstStyle/>
          <a:p>
            <a:pPr marL="0" indent="0" algn="just">
              <a:lnSpc>
                <a:spcPct val="115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Οι παρουσιάσεις μπορούν να υποστηρίζονται από διαφάνειες PowerPoint ή άλλο οπτικοακουστικό υλικό. Τα αρχεία θα πρέπει να παραδοθούν στους συντονιστές της συνεδρίας πριν από την έναρξή της, σε μορφή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ppt</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pptx</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ή .</a:t>
            </a:r>
            <a:r>
              <a:rPr lang="el-GR" sz="1800" kern="100" dirty="0" err="1">
                <a:effectLst/>
                <a:latin typeface="Calibri" panose="020F0502020204030204" pitchFamily="34" charset="0"/>
                <a:ea typeface="Calibri" panose="020F0502020204030204" pitchFamily="34" charset="0"/>
                <a:cs typeface="Times New Roman" panose="02020603050405020304" pitchFamily="18" charset="0"/>
              </a:rPr>
              <a:t>pdf</a:t>
            </a: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gn="just">
              <a:lnSpc>
                <a:spcPct val="115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Συνιστάται η χρήση του επίσημου προτύπου παρουσίασης του συνεδρίου, το οποίο είναι διαθέσιμο μέσω της ιστοσελίδας του συνεδρίου. Για τη βέλτιστη προβολή του περιεχομένου προτείνεται: </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χρήση ευανάγνωστων γραμματοσειρών,</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περιορισμένο κείμενο ανά διαφάνεια,</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σαφή γραφήματα, πίνακες και εικόνες,</a:t>
            </a:r>
          </a:p>
          <a:p>
            <a:pPr marL="342900" lvl="0" indent="-342900" algn="just">
              <a:lnSpc>
                <a:spcPct val="115000"/>
              </a:lnSpc>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επαρκής χρωματική αντίθεση μεταξύ φόντου και κειμένου,</a:t>
            </a:r>
          </a:p>
          <a:p>
            <a:pPr marL="342900" lvl="0" indent="-342900" algn="just">
              <a:lnSpc>
                <a:spcPct val="115000"/>
              </a:lnSpc>
              <a:spcAft>
                <a:spcPts val="800"/>
              </a:spcAft>
              <a:buFont typeface="Symbol" panose="05050102010706020507" pitchFamily="18" charset="2"/>
              <a:buChar char=""/>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αρίθμηση διαφανειών όπου κρίνεται σκόπιμο.</a:t>
            </a:r>
          </a:p>
          <a:p>
            <a:endParaRPr lang="el-GR" dirty="0"/>
          </a:p>
        </p:txBody>
      </p:sp>
    </p:spTree>
    <p:extLst>
      <p:ext uri="{BB962C8B-B14F-4D97-AF65-F5344CB8AC3E}">
        <p14:creationId xmlns:p14="http://schemas.microsoft.com/office/powerpoint/2010/main" val="4653366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A63979-DF1C-4FC0-BD4C-4FD9E6886154}"/>
              </a:ext>
            </a:extLst>
          </p:cNvPr>
          <p:cNvSpPr>
            <a:spLocks noGrp="1"/>
          </p:cNvSpPr>
          <p:nvPr>
            <p:ph type="title"/>
          </p:nvPr>
        </p:nvSpPr>
        <p:spPr/>
        <p:txBody>
          <a:bodyPr/>
          <a:lstStyle/>
          <a:p>
            <a:r>
              <a:rPr lang="el-GR" sz="3600" b="1" kern="100" dirty="0">
                <a:effectLst/>
                <a:latin typeface="Calibri" panose="020F0502020204030204" pitchFamily="34" charset="0"/>
                <a:ea typeface="Calibri" panose="020F0502020204030204" pitchFamily="34" charset="0"/>
                <a:cs typeface="Times New Roman" panose="02020603050405020304" pitchFamily="18" charset="0"/>
              </a:rPr>
              <a:t>Οδηγίες για Προφορικές Ανακοινώσεις</a:t>
            </a:r>
            <a:endParaRPr lang="el-GR" dirty="0"/>
          </a:p>
        </p:txBody>
      </p:sp>
      <p:sp>
        <p:nvSpPr>
          <p:cNvPr id="3" name="Θέση περιεχομένου 2">
            <a:extLst>
              <a:ext uri="{FF2B5EF4-FFF2-40B4-BE49-F238E27FC236}">
                <a16:creationId xmlns:a16="http://schemas.microsoft.com/office/drawing/2014/main" id="{8549E66E-D32A-40CF-B1F5-DE2AD7AAE60F}"/>
              </a:ext>
            </a:extLst>
          </p:cNvPr>
          <p:cNvSpPr>
            <a:spLocks noGrp="1"/>
          </p:cNvSpPr>
          <p:nvPr>
            <p:ph idx="1"/>
          </p:nvPr>
        </p:nvSpPr>
        <p:spPr>
          <a:xfrm>
            <a:off x="1631504" y="1484784"/>
            <a:ext cx="8570168" cy="4351338"/>
          </a:xfrm>
        </p:spPr>
        <p:txBody>
          <a:bodyPr>
            <a:normAutofit fontScale="92500" lnSpcReduction="20000"/>
          </a:bodyPr>
          <a:lstStyle/>
          <a:p>
            <a:pPr marL="0" indent="0" algn="just">
              <a:lnSpc>
                <a:spcPct val="115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Οι εισηγητές οφείλουν να βρίσκονται στην αίθουσα τουλάχιστον δεκαπέντε (15) λεπτά πριν από την έναρξη της συνεδρίας τους, προκειμένου να ελέγξουν τον τεχνικό εξοπλισμό και τη σωστή λειτουργία της παρουσίασής τους.</a:t>
            </a:r>
          </a:p>
          <a:p>
            <a:pPr marL="0" indent="0" algn="just">
              <a:lnSpc>
                <a:spcPct val="115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Οι εισηγητές καλούνται να είναι διαθέσιμοι για ερωτήσεις και συζήτηση μετά το πέρας της παρουσίασής τους και να υποστηρίζουν τα ευρήματα και τα συμπεράσματα της εργασίας τους με επιστημονική τεκμηρίωση.</a:t>
            </a:r>
          </a:p>
          <a:p>
            <a:pPr marL="0" indent="0" algn="just">
              <a:lnSpc>
                <a:spcPct val="115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b="1" kern="100" dirty="0">
                <a:effectLst/>
                <a:latin typeface="Calibri" panose="020F0502020204030204" pitchFamily="34" charset="0"/>
                <a:ea typeface="Calibri" panose="020F0502020204030204" pitchFamily="34" charset="0"/>
                <a:cs typeface="Times New Roman" panose="02020603050405020304" pitchFamily="18" charset="0"/>
              </a:rPr>
              <a:t>Η συμμετοχή στο συνέδριο προϋποθέτει την τήρηση των κανόνων δεοντολογίας της επιστημονικής έρευνας και του ακαδημαϊκού διαλόγου. Οποιοδήποτε υλικό (κείμενα, εικόνες, γραφήματα ή δεδομένα) περιλαμβάνεται στην παρουσίαση θα πρέπει να χρησιμοποιείται σύμφωνα με τους κανόνες πνευματικής ιδιοκτησίας και να συνοδεύεται από τις αντίστοιχες βιβλιογραφικές αναφορές όπου απαιτείται.</a:t>
            </a: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15000"/>
              </a:lnSpc>
              <a:spcAft>
                <a:spcPts val="800"/>
              </a:spcAft>
              <a:buNone/>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 Για οποιαδήποτε τεχνική ή οργανωτική διευκρίνιση, οι συμμετέχοντες μπορούν να απευθύνονται στη Γραμματεία του Συνεδρίου.</a:t>
            </a:r>
          </a:p>
          <a:p>
            <a:pPr marL="0" indent="0">
              <a:buNone/>
            </a:pPr>
            <a:endParaRPr lang="el-GR" dirty="0"/>
          </a:p>
        </p:txBody>
      </p:sp>
    </p:spTree>
    <p:extLst>
      <p:ext uri="{BB962C8B-B14F-4D97-AF65-F5344CB8AC3E}">
        <p14:creationId xmlns:p14="http://schemas.microsoft.com/office/powerpoint/2010/main" val="1982003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A63979-DF1C-4FC0-BD4C-4FD9E6886154}"/>
              </a:ext>
            </a:extLst>
          </p:cNvPr>
          <p:cNvSpPr>
            <a:spLocks noGrp="1"/>
          </p:cNvSpPr>
          <p:nvPr>
            <p:ph type="title"/>
          </p:nvPr>
        </p:nvSpPr>
        <p:spPr>
          <a:xfrm>
            <a:off x="1991544" y="642068"/>
            <a:ext cx="9362256" cy="759619"/>
          </a:xfrm>
        </p:spPr>
        <p:txBody>
          <a:bodyPr/>
          <a:lstStyle/>
          <a:p>
            <a:pPr algn="just">
              <a:lnSpc>
                <a:spcPct val="115000"/>
              </a:lnSpc>
              <a:spcAft>
                <a:spcPts val="800"/>
              </a:spcAft>
            </a:pPr>
            <a:r>
              <a:rPr lang="el-GR" sz="3600" b="1" kern="100" dirty="0">
                <a:effectLst/>
                <a:latin typeface="Calibri" panose="020F0502020204030204" pitchFamily="34" charset="0"/>
                <a:ea typeface="Calibri" panose="020F0502020204030204" pitchFamily="34" charset="0"/>
                <a:cs typeface="Times New Roman" panose="02020603050405020304" pitchFamily="18" charset="0"/>
              </a:rPr>
              <a:t>Βεβαιώσεις Παρουσίασης</a:t>
            </a:r>
            <a:endParaRPr lang="el-G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8549E66E-D32A-40CF-B1F5-DE2AD7AAE60F}"/>
              </a:ext>
            </a:extLst>
          </p:cNvPr>
          <p:cNvSpPr>
            <a:spLocks noGrp="1"/>
          </p:cNvSpPr>
          <p:nvPr>
            <p:ph idx="1"/>
          </p:nvPr>
        </p:nvSpPr>
        <p:spPr>
          <a:xfrm>
            <a:off x="1631504" y="1484784"/>
            <a:ext cx="8570168" cy="4351338"/>
          </a:xfrm>
        </p:spPr>
        <p:txBody>
          <a:bodyPr>
            <a:normAutofit/>
          </a:bodyPr>
          <a:lstStyle/>
          <a:p>
            <a:pPr algn="just">
              <a:lnSpc>
                <a:spcPct val="115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Σε όλους τους συμμετέχοντες που θα πραγματοποιήσουν προφορική ανακοίνωση θα χορηγηθεί Βεβαίωση Παρουσίασης.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Οι βεβαιώσεις θα εκδοθούν και θα αποσταλούν ηλεκτρονικά μετά την ολοκλήρωση των εργασιών του συνεδρίου, στις ηλεκτρονικές διευθύνσεις που έχουν δηλωθεί κατά την εγγραφή. </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Η έκδοση των βεβαιώσεων προϋποθέτει την πραγματοποίηση της παρουσίασης σύμφωνα με το επίσημο πρόγραμμα του συνεδρίου.</a:t>
            </a:r>
          </a:p>
          <a:p>
            <a:pPr marL="0" indent="0">
              <a:buNone/>
            </a:pPr>
            <a:endParaRPr lang="el-GR" dirty="0"/>
          </a:p>
        </p:txBody>
      </p:sp>
    </p:spTree>
    <p:extLst>
      <p:ext uri="{BB962C8B-B14F-4D97-AF65-F5344CB8AC3E}">
        <p14:creationId xmlns:p14="http://schemas.microsoft.com/office/powerpoint/2010/main" val="2210530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A63979-DF1C-4FC0-BD4C-4FD9E6886154}"/>
              </a:ext>
            </a:extLst>
          </p:cNvPr>
          <p:cNvSpPr>
            <a:spLocks noGrp="1"/>
          </p:cNvSpPr>
          <p:nvPr>
            <p:ph type="title"/>
          </p:nvPr>
        </p:nvSpPr>
        <p:spPr>
          <a:xfrm>
            <a:off x="1991544" y="642068"/>
            <a:ext cx="9362256" cy="759619"/>
          </a:xfrm>
        </p:spPr>
        <p:txBody>
          <a:bodyPr/>
          <a:lstStyle/>
          <a:p>
            <a:pPr algn="just">
              <a:lnSpc>
                <a:spcPct val="115000"/>
              </a:lnSpc>
              <a:spcAft>
                <a:spcPts val="800"/>
              </a:spcAft>
            </a:pPr>
            <a:r>
              <a:rPr lang="el-GR" sz="3600" b="1" kern="100" dirty="0">
                <a:effectLst/>
                <a:latin typeface="Calibri" panose="020F0502020204030204" pitchFamily="34" charset="0"/>
                <a:ea typeface="Calibri" panose="020F0502020204030204" pitchFamily="34" charset="0"/>
                <a:cs typeface="Times New Roman" panose="02020603050405020304" pitchFamily="18" charset="0"/>
              </a:rPr>
              <a:t>Υποβολή και Δημοσίευση Εισηγήσεων</a:t>
            </a:r>
            <a:endParaRPr lang="el-GR" sz="3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id="{8549E66E-D32A-40CF-B1F5-DE2AD7AAE60F}"/>
              </a:ext>
            </a:extLst>
          </p:cNvPr>
          <p:cNvSpPr>
            <a:spLocks noGrp="1"/>
          </p:cNvSpPr>
          <p:nvPr>
            <p:ph idx="1"/>
          </p:nvPr>
        </p:nvSpPr>
        <p:spPr>
          <a:xfrm>
            <a:off x="1810916" y="1628800"/>
            <a:ext cx="8570168" cy="4351338"/>
          </a:xfrm>
        </p:spPr>
        <p:txBody>
          <a:bodyPr>
            <a:normAutofit/>
          </a:bodyPr>
          <a:lstStyle/>
          <a:p>
            <a:pPr algn="just">
              <a:lnSpc>
                <a:spcPct val="115000"/>
              </a:lnSpc>
              <a:spcAft>
                <a:spcPts val="800"/>
              </a:spcAft>
            </a:pPr>
            <a:r>
              <a:rPr lang="el-GR" sz="1800" kern="100" dirty="0">
                <a:effectLst/>
                <a:latin typeface="Calibri" panose="020F0502020204030204" pitchFamily="34" charset="0"/>
                <a:ea typeface="Calibri" panose="020F0502020204030204" pitchFamily="34" charset="0"/>
                <a:cs typeface="Times New Roman" panose="02020603050405020304" pitchFamily="18" charset="0"/>
              </a:rPr>
              <a:t>Οι εισηγήσεις, προφορικές και αναρτημένες, θα αξιολογηθούν από την Επιστημονική Επιτροπή του Συνεδρίου. Οι εργασίες που θα γίνουν αποδεκτές θα συμπεριληφθούν στα Πρακτικά του Συνεδρίου.</a:t>
            </a:r>
          </a:p>
          <a:p>
            <a:pPr algn="just">
              <a:lnSpc>
                <a:spcPct val="115000"/>
              </a:lnSpc>
              <a:spcAft>
                <a:spcPts val="800"/>
              </a:spcAft>
            </a:pPr>
            <a:endParaRPr lang="el-GR" sz="1800" kern="1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800"/>
              </a:spcAft>
            </a:pPr>
            <a:endParaRPr lang="el-GR"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l-GR" sz="1600" b="1" i="1" dirty="0">
                <a:solidFill>
                  <a:srgbClr val="22262A"/>
                </a:solidFill>
                <a:effectLst/>
              </a:rPr>
              <a:t>Για την τελική υποβολή των εργασιών προκειμένου να συμπεριληφθούν στην έκδοση των πρακτικών παρακαλούμε να ακολουθούνται οι </a:t>
            </a:r>
            <a:r>
              <a:rPr lang="el-GR" sz="1600" b="1" i="1" u="sng" dirty="0">
                <a:solidFill>
                  <a:srgbClr val="424077"/>
                </a:solidFill>
                <a:effectLst/>
                <a:hlinkClick r:id="rId2"/>
              </a:rPr>
              <a:t>οδηγίες που υπάρχουν στο επισυναπτόμενο εδώ</a:t>
            </a:r>
            <a:r>
              <a:rPr lang="el-GR" sz="1600" b="1" i="1" dirty="0">
                <a:solidFill>
                  <a:srgbClr val="22262A"/>
                </a:solidFill>
                <a:effectLst/>
              </a:rPr>
              <a:t>.</a:t>
            </a:r>
            <a:endParaRPr lang="el-GR" sz="1600" dirty="0"/>
          </a:p>
        </p:txBody>
      </p:sp>
    </p:spTree>
    <p:extLst>
      <p:ext uri="{BB962C8B-B14F-4D97-AF65-F5344CB8AC3E}">
        <p14:creationId xmlns:p14="http://schemas.microsoft.com/office/powerpoint/2010/main" val="157715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46F42A-EF9A-4EAD-96DE-221CB9574C2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CFCA4F22-AD21-415E-BBA0-35513A5212EF}"/>
              </a:ext>
            </a:extLst>
          </p:cNvPr>
          <p:cNvSpPr>
            <a:spLocks noGrp="1"/>
          </p:cNvSpPr>
          <p:nvPr>
            <p:ph idx="1"/>
          </p:nvPr>
        </p:nvSpPr>
        <p:spPr/>
        <p:txBody>
          <a:bodyPr/>
          <a:lstStyle/>
          <a:p>
            <a:endParaRPr lang="el-GR"/>
          </a:p>
        </p:txBody>
      </p:sp>
    </p:spTree>
    <p:extLst>
      <p:ext uri="{BB962C8B-B14F-4D97-AF65-F5344CB8AC3E}">
        <p14:creationId xmlns:p14="http://schemas.microsoft.com/office/powerpoint/2010/main" val="4124184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970FAB-1A22-489E-AEF3-737BA2998C11}"/>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5E674DD6-7BB0-4EDB-A4FC-524814603A41}"/>
              </a:ext>
            </a:extLst>
          </p:cNvPr>
          <p:cNvSpPr>
            <a:spLocks noGrp="1"/>
          </p:cNvSpPr>
          <p:nvPr>
            <p:ph sz="half" idx="1"/>
          </p:nvPr>
        </p:nvSpPr>
        <p:spPr/>
        <p:txBody>
          <a:bodyPr/>
          <a:lstStyle/>
          <a:p>
            <a:endParaRPr lang="el-GR"/>
          </a:p>
        </p:txBody>
      </p:sp>
      <p:sp>
        <p:nvSpPr>
          <p:cNvPr id="4" name="Θέση περιεχομένου 3">
            <a:extLst>
              <a:ext uri="{FF2B5EF4-FFF2-40B4-BE49-F238E27FC236}">
                <a16:creationId xmlns:a16="http://schemas.microsoft.com/office/drawing/2014/main" id="{92C7F208-37EA-496A-8B4F-CC143A3C3F9A}"/>
              </a:ext>
            </a:extLst>
          </p:cNvPr>
          <p:cNvSpPr>
            <a:spLocks noGrp="1"/>
          </p:cNvSpPr>
          <p:nvPr>
            <p:ph sz="half" idx="2"/>
          </p:nvPr>
        </p:nvSpPr>
        <p:spPr/>
        <p:txBody>
          <a:bodyPr/>
          <a:lstStyle/>
          <a:p>
            <a:endParaRPr lang="el-GR"/>
          </a:p>
        </p:txBody>
      </p:sp>
    </p:spTree>
    <p:extLst>
      <p:ext uri="{BB962C8B-B14F-4D97-AF65-F5344CB8AC3E}">
        <p14:creationId xmlns:p14="http://schemas.microsoft.com/office/powerpoint/2010/main" val="3268302679"/>
      </p:ext>
    </p:extLst>
  </p:cSld>
  <p:clrMapOvr>
    <a:masterClrMapping/>
  </p:clrMapOvr>
</p:sld>
</file>

<file path=ppt/theme/theme1.xml><?xml version="1.0" encoding="utf-8"?>
<a:theme xmlns:a="http://schemas.openxmlformats.org/drawingml/2006/main" name="Diseño predeterminado">
  <a:themeElements>
    <a:clrScheme name="Θέμα του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του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183</TotalTime>
  <Words>475</Words>
  <Application>Microsoft Office PowerPoint</Application>
  <PresentationFormat>Ευρεία οθόνη</PresentationFormat>
  <Paragraphs>33</Paragraphs>
  <Slides>8</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8</vt:i4>
      </vt:variant>
    </vt:vector>
  </HeadingPairs>
  <TitlesOfParts>
    <vt:vector size="14" baseType="lpstr">
      <vt:lpstr>Arial</vt:lpstr>
      <vt:lpstr>Calibri</vt:lpstr>
      <vt:lpstr>Calibri Light</vt:lpstr>
      <vt:lpstr>Segoe UI Variable Small</vt:lpstr>
      <vt:lpstr>Symbol</vt:lpstr>
      <vt:lpstr>Diseño predeterminado</vt:lpstr>
      <vt:lpstr>Τίτλος εισήγησης</vt:lpstr>
      <vt:lpstr>Οδηγίες για Προφορικές Ανακοινώσεις</vt:lpstr>
      <vt:lpstr>Οδηγίες για Προφορικές Ανακοινώσεις</vt:lpstr>
      <vt:lpstr>Οδηγίες για Προφορικές Ανακοινώσεις</vt:lpstr>
      <vt:lpstr>Βεβαιώσεις Παρουσίασης</vt:lpstr>
      <vt:lpstr>Υποβολή και Δημοσίευση Εισηγήσεων</vt:lpstr>
      <vt:lpstr>Παρουσίαση του PowerPoint</vt:lpstr>
      <vt:lpstr>Παρουσίαση του PowerPoint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Ευθύμιος Σταμούλης</cp:lastModifiedBy>
  <cp:revision>20</cp:revision>
  <dcterms:created xsi:type="dcterms:W3CDTF">2010-02-11T18:41:59Z</dcterms:created>
  <dcterms:modified xsi:type="dcterms:W3CDTF">2026-06-09T21:58:29Z</dcterms:modified>
</cp:coreProperties>
</file>